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Boston Angel" charset="1" panose="00000000000000000000"/>
      <p:regular r:id="rId26"/>
    </p:embeddedFont>
    <p:embeddedFont>
      <p:font typeface="Be Vietnam" charset="1" panose="00000500000000000000"/>
      <p:regular r:id="rId27"/>
    </p:embeddedFont>
    <p:embeddedFont>
      <p:font typeface="Be Vietnam Ultra-Bold" charset="1" panose="000009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mutiaraavivah/TP_PWEB2025_Mutiara-Avivah_105_B_WEB_PROFIL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2464">
            <a:off x="2500925" y="5204853"/>
            <a:ext cx="13286149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2525663" y="7658311"/>
            <a:ext cx="13286153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00924" y="2184103"/>
            <a:ext cx="13261417" cy="2520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9"/>
              </a:lnSpc>
            </a:pPr>
            <a:r>
              <a:rPr lang="en-US" sz="13999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Web Profil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00927" y="5534447"/>
            <a:ext cx="1326141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Dipresentasikan oleh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PEMROGRAMAN WEB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UNIVERSITAS AHMAD DAHLAN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INFORMATIKA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00927" y="6160506"/>
            <a:ext cx="132614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2D3E7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MUTIARA AVIVAH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50398" y="6862182"/>
            <a:ext cx="1326141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b="true" sz="3499">
                <a:solidFill>
                  <a:srgbClr val="2D3E70"/>
                </a:solidFill>
                <a:latin typeface="Be Vietnam Ultra-Bold"/>
                <a:ea typeface="Be Vietnam Ultra-Bold"/>
                <a:cs typeface="Be Vietnam Ultra-Bold"/>
                <a:sym typeface="Be Vietnam Ultra-Bold"/>
              </a:rPr>
              <a:t>2400018105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20165" y="3815524"/>
            <a:ext cx="11737933" cy="4234571"/>
          </a:xfrm>
          <a:custGeom>
            <a:avLst/>
            <a:gdLst/>
            <a:ahLst/>
            <a:cxnLst/>
            <a:rect r="r" b="b" t="t" l="l"/>
            <a:pathLst>
              <a:path h="4234571" w="11737933">
                <a:moveTo>
                  <a:pt x="0" y="0"/>
                </a:moveTo>
                <a:lnTo>
                  <a:pt x="11737933" y="0"/>
                </a:lnTo>
                <a:lnTo>
                  <a:pt x="11737933" y="4234571"/>
                </a:lnTo>
                <a:lnTo>
                  <a:pt x="0" y="4234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10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80388" y="4300250"/>
            <a:ext cx="725030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HTML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916495" y="1674809"/>
            <a:ext cx="10945273" cy="1518419"/>
          </a:xfrm>
          <a:custGeom>
            <a:avLst/>
            <a:gdLst/>
            <a:ahLst/>
            <a:cxnLst/>
            <a:rect r="r" b="b" t="t" l="l"/>
            <a:pathLst>
              <a:path h="1518419" w="10945273">
                <a:moveTo>
                  <a:pt x="0" y="0"/>
                </a:moveTo>
                <a:lnTo>
                  <a:pt x="10945273" y="0"/>
                </a:lnTo>
                <a:lnTo>
                  <a:pt x="10945273" y="1518419"/>
                </a:lnTo>
                <a:lnTo>
                  <a:pt x="0" y="15184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308382" y="4671447"/>
            <a:ext cx="10707049" cy="3700356"/>
          </a:xfrm>
          <a:custGeom>
            <a:avLst/>
            <a:gdLst/>
            <a:ahLst/>
            <a:cxnLst/>
            <a:rect r="r" b="b" t="t" l="l"/>
            <a:pathLst>
              <a:path h="3700356" w="10707049">
                <a:moveTo>
                  <a:pt x="0" y="0"/>
                </a:moveTo>
                <a:lnTo>
                  <a:pt x="10707049" y="0"/>
                </a:lnTo>
                <a:lnTo>
                  <a:pt x="10707049" y="3700356"/>
                </a:lnTo>
                <a:lnTo>
                  <a:pt x="0" y="3700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11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85722"/>
            <a:ext cx="1105324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HTML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308382" y="2149035"/>
            <a:ext cx="12538741" cy="1865187"/>
          </a:xfrm>
          <a:custGeom>
            <a:avLst/>
            <a:gdLst/>
            <a:ahLst/>
            <a:cxnLst/>
            <a:rect r="r" b="b" t="t" l="l"/>
            <a:pathLst>
              <a:path h="1865187" w="12538741">
                <a:moveTo>
                  <a:pt x="0" y="0"/>
                </a:moveTo>
                <a:lnTo>
                  <a:pt x="12538742" y="0"/>
                </a:lnTo>
                <a:lnTo>
                  <a:pt x="12538742" y="1865187"/>
                </a:lnTo>
                <a:lnTo>
                  <a:pt x="0" y="1865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77346" y="2146769"/>
            <a:ext cx="3122769" cy="6601032"/>
          </a:xfrm>
          <a:custGeom>
            <a:avLst/>
            <a:gdLst/>
            <a:ahLst/>
            <a:cxnLst/>
            <a:rect r="r" b="b" t="t" l="l"/>
            <a:pathLst>
              <a:path h="6601032" w="3122769">
                <a:moveTo>
                  <a:pt x="0" y="0"/>
                </a:moveTo>
                <a:lnTo>
                  <a:pt x="3122769" y="0"/>
                </a:lnTo>
                <a:lnTo>
                  <a:pt x="3122769" y="6601032"/>
                </a:lnTo>
                <a:lnTo>
                  <a:pt x="0" y="6601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73921" y="2162071"/>
            <a:ext cx="5327090" cy="6622683"/>
          </a:xfrm>
          <a:custGeom>
            <a:avLst/>
            <a:gdLst/>
            <a:ahLst/>
            <a:cxnLst/>
            <a:rect r="r" b="b" t="t" l="l"/>
            <a:pathLst>
              <a:path h="6622683" w="5327090">
                <a:moveTo>
                  <a:pt x="0" y="0"/>
                </a:moveTo>
                <a:lnTo>
                  <a:pt x="5327090" y="0"/>
                </a:lnTo>
                <a:lnTo>
                  <a:pt x="5327090" y="6622682"/>
                </a:lnTo>
                <a:lnTo>
                  <a:pt x="0" y="6622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31049" y="2149057"/>
            <a:ext cx="2973762" cy="6637985"/>
          </a:xfrm>
          <a:custGeom>
            <a:avLst/>
            <a:gdLst/>
            <a:ahLst/>
            <a:cxnLst/>
            <a:rect r="r" b="b" t="t" l="l"/>
            <a:pathLst>
              <a:path h="6637985" w="2973762">
                <a:moveTo>
                  <a:pt x="0" y="0"/>
                </a:moveTo>
                <a:lnTo>
                  <a:pt x="2973763" y="0"/>
                </a:lnTo>
                <a:lnTo>
                  <a:pt x="2973763" y="6637985"/>
                </a:lnTo>
                <a:lnTo>
                  <a:pt x="0" y="6637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70120" y="2151345"/>
            <a:ext cx="4036237" cy="6633408"/>
          </a:xfrm>
          <a:custGeom>
            <a:avLst/>
            <a:gdLst/>
            <a:ahLst/>
            <a:cxnLst/>
            <a:rect r="r" b="b" t="t" l="l"/>
            <a:pathLst>
              <a:path h="6633408" w="4036237">
                <a:moveTo>
                  <a:pt x="0" y="0"/>
                </a:moveTo>
                <a:lnTo>
                  <a:pt x="4036237" y="0"/>
                </a:lnTo>
                <a:lnTo>
                  <a:pt x="4036237" y="6633408"/>
                </a:lnTo>
                <a:lnTo>
                  <a:pt x="0" y="6633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 12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234185" y="841844"/>
            <a:ext cx="1909815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CSS</a:t>
            </a:r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44138" y="2274271"/>
            <a:ext cx="3304805" cy="6616524"/>
          </a:xfrm>
          <a:custGeom>
            <a:avLst/>
            <a:gdLst/>
            <a:ahLst/>
            <a:cxnLst/>
            <a:rect r="r" b="b" t="t" l="l"/>
            <a:pathLst>
              <a:path h="6616524" w="3304805">
                <a:moveTo>
                  <a:pt x="0" y="0"/>
                </a:moveTo>
                <a:lnTo>
                  <a:pt x="3304805" y="0"/>
                </a:lnTo>
                <a:lnTo>
                  <a:pt x="3304805" y="6616524"/>
                </a:lnTo>
                <a:lnTo>
                  <a:pt x="0" y="66165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9536" y="2274271"/>
            <a:ext cx="3919545" cy="6593235"/>
          </a:xfrm>
          <a:custGeom>
            <a:avLst/>
            <a:gdLst/>
            <a:ahLst/>
            <a:cxnLst/>
            <a:rect r="r" b="b" t="t" l="l"/>
            <a:pathLst>
              <a:path h="6593235" w="3919545">
                <a:moveTo>
                  <a:pt x="0" y="0"/>
                </a:moveTo>
                <a:lnTo>
                  <a:pt x="3919545" y="0"/>
                </a:lnTo>
                <a:lnTo>
                  <a:pt x="3919545" y="6593235"/>
                </a:lnTo>
                <a:lnTo>
                  <a:pt x="0" y="6593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237137"/>
            <a:ext cx="4097369" cy="6627287"/>
          </a:xfrm>
          <a:custGeom>
            <a:avLst/>
            <a:gdLst/>
            <a:ahLst/>
            <a:cxnLst/>
            <a:rect r="r" b="b" t="t" l="l"/>
            <a:pathLst>
              <a:path h="6627287" w="4097369">
                <a:moveTo>
                  <a:pt x="0" y="0"/>
                </a:moveTo>
                <a:lnTo>
                  <a:pt x="4097369" y="0"/>
                </a:lnTo>
                <a:lnTo>
                  <a:pt x="4097369" y="6627287"/>
                </a:lnTo>
                <a:lnTo>
                  <a:pt x="0" y="6627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69503" y="2247900"/>
            <a:ext cx="3789535" cy="6619606"/>
          </a:xfrm>
          <a:custGeom>
            <a:avLst/>
            <a:gdLst/>
            <a:ahLst/>
            <a:cxnLst/>
            <a:rect r="r" b="b" t="t" l="l"/>
            <a:pathLst>
              <a:path h="6619606" w="3789535">
                <a:moveTo>
                  <a:pt x="0" y="0"/>
                </a:moveTo>
                <a:lnTo>
                  <a:pt x="3789534" y="0"/>
                </a:lnTo>
                <a:lnTo>
                  <a:pt x="3789534" y="6619606"/>
                </a:lnTo>
                <a:lnTo>
                  <a:pt x="0" y="66196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9985" y="789669"/>
            <a:ext cx="1105324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css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053848" y="1844834"/>
            <a:ext cx="3059803" cy="6622683"/>
          </a:xfrm>
          <a:custGeom>
            <a:avLst/>
            <a:gdLst/>
            <a:ahLst/>
            <a:cxnLst/>
            <a:rect r="r" b="b" t="t" l="l"/>
            <a:pathLst>
              <a:path h="6622683" w="3059803">
                <a:moveTo>
                  <a:pt x="0" y="0"/>
                </a:moveTo>
                <a:lnTo>
                  <a:pt x="3059804" y="0"/>
                </a:lnTo>
                <a:lnTo>
                  <a:pt x="3059804" y="6622682"/>
                </a:lnTo>
                <a:lnTo>
                  <a:pt x="0" y="6622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62502" y="2034858"/>
            <a:ext cx="3400234" cy="6621145"/>
          </a:xfrm>
          <a:custGeom>
            <a:avLst/>
            <a:gdLst/>
            <a:ahLst/>
            <a:cxnLst/>
            <a:rect r="r" b="b" t="t" l="l"/>
            <a:pathLst>
              <a:path h="6621145" w="3400234">
                <a:moveTo>
                  <a:pt x="0" y="0"/>
                </a:moveTo>
                <a:lnTo>
                  <a:pt x="3400234" y="0"/>
                </a:lnTo>
                <a:lnTo>
                  <a:pt x="3400234" y="6621145"/>
                </a:lnTo>
                <a:lnTo>
                  <a:pt x="0" y="6621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14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911" y="3663488"/>
            <a:ext cx="72503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CSS</a:t>
            </a: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724838"/>
            <a:ext cx="11678529" cy="6861136"/>
          </a:xfrm>
          <a:custGeom>
            <a:avLst/>
            <a:gdLst/>
            <a:ahLst/>
            <a:cxnLst/>
            <a:rect r="r" b="b" t="t" l="l"/>
            <a:pathLst>
              <a:path h="6861136" w="11678529">
                <a:moveTo>
                  <a:pt x="0" y="0"/>
                </a:moveTo>
                <a:lnTo>
                  <a:pt x="11678529" y="0"/>
                </a:lnTo>
                <a:lnTo>
                  <a:pt x="11678529" y="6861136"/>
                </a:lnTo>
                <a:lnTo>
                  <a:pt x="0" y="686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15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21841" y="3850481"/>
            <a:ext cx="1105324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JavaScript</a:t>
            </a: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51040" y="2333236"/>
            <a:ext cx="10136970" cy="5964981"/>
          </a:xfrm>
          <a:custGeom>
            <a:avLst/>
            <a:gdLst/>
            <a:ahLst/>
            <a:cxnLst/>
            <a:rect r="r" b="b" t="t" l="l"/>
            <a:pathLst>
              <a:path h="5964981" w="10136970">
                <a:moveTo>
                  <a:pt x="0" y="0"/>
                </a:moveTo>
                <a:lnTo>
                  <a:pt x="10136970" y="0"/>
                </a:lnTo>
                <a:lnTo>
                  <a:pt x="10136970" y="5964982"/>
                </a:lnTo>
                <a:lnTo>
                  <a:pt x="0" y="596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" y="2419350"/>
            <a:ext cx="7842498" cy="5792754"/>
          </a:xfrm>
          <a:custGeom>
            <a:avLst/>
            <a:gdLst/>
            <a:ahLst/>
            <a:cxnLst/>
            <a:rect r="r" b="b" t="t" l="l"/>
            <a:pathLst>
              <a:path h="5792754" w="7842498">
                <a:moveTo>
                  <a:pt x="0" y="0"/>
                </a:moveTo>
                <a:lnTo>
                  <a:pt x="7842498" y="0"/>
                </a:lnTo>
                <a:lnTo>
                  <a:pt x="7842498" y="5792754"/>
                </a:lnTo>
                <a:lnTo>
                  <a:pt x="0" y="5792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16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51040" y="952500"/>
            <a:ext cx="725030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PHP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16322" y="1581327"/>
            <a:ext cx="13456320" cy="7124347"/>
          </a:xfrm>
          <a:custGeom>
            <a:avLst/>
            <a:gdLst/>
            <a:ahLst/>
            <a:cxnLst/>
            <a:rect r="r" b="b" t="t" l="l"/>
            <a:pathLst>
              <a:path h="7124347" w="13456320">
                <a:moveTo>
                  <a:pt x="0" y="0"/>
                </a:moveTo>
                <a:lnTo>
                  <a:pt x="13456320" y="0"/>
                </a:lnTo>
                <a:lnTo>
                  <a:pt x="13456320" y="7124346"/>
                </a:lnTo>
                <a:lnTo>
                  <a:pt x="0" y="7124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314009" y="3838575"/>
            <a:ext cx="3973991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Tampilan </a:t>
            </a:r>
          </a:p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Web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157636" y="2609090"/>
            <a:ext cx="10130364" cy="5495622"/>
          </a:xfrm>
          <a:custGeom>
            <a:avLst/>
            <a:gdLst/>
            <a:ahLst/>
            <a:cxnLst/>
            <a:rect r="r" b="b" t="t" l="l"/>
            <a:pathLst>
              <a:path h="5495622" w="10130364">
                <a:moveTo>
                  <a:pt x="0" y="0"/>
                </a:moveTo>
                <a:lnTo>
                  <a:pt x="10130364" y="0"/>
                </a:lnTo>
                <a:lnTo>
                  <a:pt x="10130364" y="5495622"/>
                </a:lnTo>
                <a:lnTo>
                  <a:pt x="0" y="549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" y="2266950"/>
            <a:ext cx="7926778" cy="6179902"/>
          </a:xfrm>
          <a:custGeom>
            <a:avLst/>
            <a:gdLst/>
            <a:ahLst/>
            <a:cxnLst/>
            <a:rect r="r" b="b" t="t" l="l"/>
            <a:pathLst>
              <a:path h="6179902" w="7926778">
                <a:moveTo>
                  <a:pt x="0" y="0"/>
                </a:moveTo>
                <a:lnTo>
                  <a:pt x="7926778" y="0"/>
                </a:lnTo>
                <a:lnTo>
                  <a:pt x="7926778" y="6179902"/>
                </a:lnTo>
                <a:lnTo>
                  <a:pt x="0" y="617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18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17930" y="962025"/>
            <a:ext cx="14098426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Validasi Form</a:t>
            </a: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17930" y="1519572"/>
            <a:ext cx="11126689" cy="6952006"/>
          </a:xfrm>
          <a:custGeom>
            <a:avLst/>
            <a:gdLst/>
            <a:ahLst/>
            <a:cxnLst/>
            <a:rect r="r" b="b" t="t" l="l"/>
            <a:pathLst>
              <a:path h="6952006" w="11126689">
                <a:moveTo>
                  <a:pt x="0" y="0"/>
                </a:moveTo>
                <a:lnTo>
                  <a:pt x="11126689" y="0"/>
                </a:lnTo>
                <a:lnTo>
                  <a:pt x="11126689" y="6952006"/>
                </a:lnTo>
                <a:lnTo>
                  <a:pt x="0" y="695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6259" y="3423129"/>
            <a:ext cx="4689230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Github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160420"/>
            <a:ext cx="11163926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Identitas Proyek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0628591" y="4397119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3670440" y="4397119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0628591" y="6115638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3670440" y="6115638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10628591" y="7742118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3670440" y="7742118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0">
            <a:off x="10628591" y="5253797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0">
            <a:off x="3670440" y="5253797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0">
            <a:off x="10628591" y="6972317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0">
            <a:off x="3670440" y="6972317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0">
            <a:off x="10628591" y="8598796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0">
            <a:off x="3670440" y="8598796"/>
            <a:ext cx="6630709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628591" y="3725778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WEB PROFILE PRIBADI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670440" y="3725778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JUDUL PROGRAM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28591" y="544429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ALI TARMUJI, S.T., M.CS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670440" y="544429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DOSEN PENGAMPU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28591" y="707077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INFORMATIKA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670440" y="707077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PROGRAM STUDI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628591" y="458245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MUTIARA AVIVAH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670440" y="4582457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NAMA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28591" y="6300976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PEMROGRAMAN WEB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670440" y="6300976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MATA KULIAH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628591" y="7927455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TEKNOLOGI INDUSTRI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70440" y="7927455"/>
            <a:ext cx="6630709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FAKULTAS</a:t>
            </a:r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20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2891" y="3200400"/>
            <a:ext cx="8842218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Terima Kasih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5610256"/>
            <a:ext cx="18288000" cy="1145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4"/>
              </a:lnSpc>
              <a:spcBef>
                <a:spcPct val="0"/>
              </a:spcBef>
            </a:pPr>
            <a:r>
              <a:rPr lang="en-US" sz="3295" u="sng">
                <a:solidFill>
                  <a:srgbClr val="044AAD"/>
                </a:solidFill>
                <a:latin typeface="Be Vietnam"/>
                <a:ea typeface="Be Vietnam"/>
                <a:cs typeface="Be Vietnam"/>
                <a:sym typeface="Be Vietnam"/>
                <a:hlinkClick r:id="rId2" tooltip="https://github.com/mutiaraavivah/TP_PWEB2025_Mutiara-Avivah_105_B_WEB_PROFIL"/>
              </a:rPr>
              <a:t>HTTPS://GITHUB.COM/MUTIARAAVIVAH/TP_PWEB2025_MUTIARA-AVIVAH_105_B_WEB_PROFIL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177364"/>
            <a:ext cx="11541370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0"/>
              </a:lnSpc>
            </a:pPr>
            <a:r>
              <a:rPr lang="en-US" sz="12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Deskripsi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056614"/>
            <a:ext cx="8115300" cy="218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Website portofolio pribadi yang dibangun menggunakan HTML, CSS, JavaScript, dan PHP.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Berisi informasi diri, pengalaman selama kuliah, proyek, sertifikat, rencana masa depan, serta form pesan &amp; kesan denagn validasi.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42202" y="5056614"/>
            <a:ext cx="7717098" cy="218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Dirancang responsif dan sesuai dengan struktur sematic HTML.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Dibuat untuk memenuhi tugas akhir Pemrograman Web dengan mengedepankan struktur rapi dan fungsional.</a:t>
            </a:r>
          </a:p>
        </p:txBody>
      </p: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16417" y="1204777"/>
            <a:ext cx="5908085" cy="7877446"/>
          </a:xfrm>
          <a:custGeom>
            <a:avLst/>
            <a:gdLst/>
            <a:ahLst/>
            <a:cxnLst/>
            <a:rect r="r" b="b" t="t" l="l"/>
            <a:pathLst>
              <a:path h="7877446" w="5908085">
                <a:moveTo>
                  <a:pt x="0" y="0"/>
                </a:moveTo>
                <a:lnTo>
                  <a:pt x="5908084" y="0"/>
                </a:lnTo>
                <a:lnTo>
                  <a:pt x="5908084" y="7877446"/>
                </a:lnTo>
                <a:lnTo>
                  <a:pt x="0" y="7877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19165" y="3965296"/>
            <a:ext cx="6154056" cy="4878891"/>
          </a:xfrm>
          <a:custGeom>
            <a:avLst/>
            <a:gdLst/>
            <a:ahLst/>
            <a:cxnLst/>
            <a:rect r="r" b="b" t="t" l="l"/>
            <a:pathLst>
              <a:path h="4878891" w="6154056">
                <a:moveTo>
                  <a:pt x="0" y="0"/>
                </a:moveTo>
                <a:lnTo>
                  <a:pt x="6154056" y="0"/>
                </a:lnTo>
                <a:lnTo>
                  <a:pt x="6154056" y="4878891"/>
                </a:lnTo>
                <a:lnTo>
                  <a:pt x="0" y="4878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1632" y="1243012"/>
            <a:ext cx="8852045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sz="10000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Desain Web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1028700" y="2405859"/>
            <a:ext cx="6630709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1028700" y="4429388"/>
            <a:ext cx="6630709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1028700" y="6450540"/>
            <a:ext cx="6630709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663254" y="1566331"/>
            <a:ext cx="11682576" cy="6858488"/>
          </a:xfrm>
          <a:custGeom>
            <a:avLst/>
            <a:gdLst/>
            <a:ahLst/>
            <a:cxnLst/>
            <a:rect r="r" b="b" t="t" l="l"/>
            <a:pathLst>
              <a:path h="6858488" w="11682576">
                <a:moveTo>
                  <a:pt x="0" y="0"/>
                </a:moveTo>
                <a:lnTo>
                  <a:pt x="11682576" y="0"/>
                </a:lnTo>
                <a:lnTo>
                  <a:pt x="11682576" y="6858488"/>
                </a:lnTo>
                <a:lnTo>
                  <a:pt x="0" y="6858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88662" y="3052475"/>
            <a:ext cx="8852045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Hirarki </a:t>
            </a:r>
          </a:p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File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06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29987" y="1806045"/>
            <a:ext cx="8852045" cy="3771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Teknologi Digunakan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697" y="2286263"/>
            <a:ext cx="737855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HTML, digunakan sebagai struktur dasar dari seluruh halaman web. HTML berfungsi untuk mendefinisikan elemen-elemen seperti teks, gambar, link, form, dan layout halaman.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697" y="4377001"/>
            <a:ext cx="737855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CSS, bertanggung jawab dalam mengatur tampilan visual dan tata letak. CSS digunakan untuk membuat desain yang bersih dan responsif.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3" y="6471971"/>
            <a:ext cx="737855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JavaScript, digunakan untuk memberikan interaktivitas, seperti validasi form sebelum dikirim ke server, dan memastikan data sudah sesuai dan tidak kosong. 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697" y="2338651"/>
            <a:ext cx="6898465" cy="4762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28700" y="4434151"/>
            <a:ext cx="6898465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028703" y="6524358"/>
            <a:ext cx="6898465" cy="4763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815498" y="6450540"/>
            <a:ext cx="6630709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9880745" y="6471971"/>
            <a:ext cx="7378555" cy="17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FAF4EB"/>
                </a:solidFill>
                <a:latin typeface="Be Vietnam"/>
                <a:ea typeface="Be Vietnam"/>
                <a:cs typeface="Be Vietnam"/>
                <a:sym typeface="Be Vietnam"/>
              </a:rPr>
              <a:t>PHP, untuk memproses data dari form secara server-side. PHP menerima data dari form HTML, validasi ulang, lalu menampilkan halaman konfirmasi dengan data yang dikirim.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3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FAF4E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AF4E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45348" y="1292812"/>
            <a:ext cx="12544814" cy="2739000"/>
          </a:xfrm>
          <a:custGeom>
            <a:avLst/>
            <a:gdLst/>
            <a:ahLst/>
            <a:cxnLst/>
            <a:rect r="r" b="b" t="t" l="l"/>
            <a:pathLst>
              <a:path h="2739000" w="12544814">
                <a:moveTo>
                  <a:pt x="0" y="0"/>
                </a:moveTo>
                <a:lnTo>
                  <a:pt x="12544815" y="0"/>
                </a:lnTo>
                <a:lnTo>
                  <a:pt x="12544815" y="2739000"/>
                </a:lnTo>
                <a:lnTo>
                  <a:pt x="0" y="2739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5348" y="4272112"/>
            <a:ext cx="12111517" cy="4425362"/>
          </a:xfrm>
          <a:custGeom>
            <a:avLst/>
            <a:gdLst/>
            <a:ahLst/>
            <a:cxnLst/>
            <a:rect r="r" b="b" t="t" l="l"/>
            <a:pathLst>
              <a:path h="4425362" w="12111517">
                <a:moveTo>
                  <a:pt x="0" y="0"/>
                </a:moveTo>
                <a:lnTo>
                  <a:pt x="12111518" y="0"/>
                </a:lnTo>
                <a:lnTo>
                  <a:pt x="12111518" y="4425362"/>
                </a:lnTo>
                <a:lnTo>
                  <a:pt x="0" y="4425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D3E70"/>
                </a:solidFill>
                <a:latin typeface="Be Vietnam"/>
                <a:ea typeface="Be Vietnam"/>
                <a:cs typeface="Be Vietnam"/>
                <a:sym typeface="Be Vietnam"/>
              </a:rPr>
              <a:t>HALAMAN 07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62849" y="4448175"/>
            <a:ext cx="7250302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FAF4EB"/>
                </a:solidFill>
                <a:latin typeface="Boston Angel"/>
                <a:ea typeface="Boston Angel"/>
                <a:cs typeface="Boston Angel"/>
                <a:sym typeface="Boston Angel"/>
              </a:rPr>
              <a:t>HTML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728683" y="2568850"/>
            <a:ext cx="12530617" cy="5149300"/>
          </a:xfrm>
          <a:custGeom>
            <a:avLst/>
            <a:gdLst/>
            <a:ahLst/>
            <a:cxnLst/>
            <a:rect r="r" b="b" t="t" l="l"/>
            <a:pathLst>
              <a:path h="5149300" w="12530617">
                <a:moveTo>
                  <a:pt x="0" y="0"/>
                </a:moveTo>
                <a:lnTo>
                  <a:pt x="12530617" y="0"/>
                </a:lnTo>
                <a:lnTo>
                  <a:pt x="12530617" y="5149300"/>
                </a:lnTo>
                <a:lnTo>
                  <a:pt x="0" y="5149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08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3882" y="4448175"/>
            <a:ext cx="1105324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HTML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4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3580">
            <a:off x="-5" y="1033462"/>
            <a:ext cx="18288010" cy="0"/>
          </a:xfrm>
          <a:prstGeom prst="line">
            <a:avLst/>
          </a:prstGeom>
          <a:ln cap="flat" w="9525">
            <a:solidFill>
              <a:srgbClr val="2D3E7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-10" y="9258300"/>
            <a:ext cx="18288020" cy="1028700"/>
            <a:chOff x="0" y="0"/>
            <a:chExt cx="4816598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8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8">
                  <a:moveTo>
                    <a:pt x="0" y="0"/>
                  </a:moveTo>
                  <a:lnTo>
                    <a:pt x="4816598" y="0"/>
                  </a:lnTo>
                  <a:lnTo>
                    <a:pt x="481659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D3E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8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34494" y="7047197"/>
            <a:ext cx="11166763" cy="1311137"/>
          </a:xfrm>
          <a:custGeom>
            <a:avLst/>
            <a:gdLst/>
            <a:ahLst/>
            <a:cxnLst/>
            <a:rect r="r" b="b" t="t" l="l"/>
            <a:pathLst>
              <a:path h="1311137" w="11166763">
                <a:moveTo>
                  <a:pt x="0" y="0"/>
                </a:moveTo>
                <a:lnTo>
                  <a:pt x="11166764" y="0"/>
                </a:lnTo>
                <a:lnTo>
                  <a:pt x="11166764" y="1311137"/>
                </a:lnTo>
                <a:lnTo>
                  <a:pt x="0" y="1311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583027" y="5394665"/>
            <a:ext cx="11729631" cy="1166757"/>
          </a:xfrm>
          <a:custGeom>
            <a:avLst/>
            <a:gdLst/>
            <a:ahLst/>
            <a:cxnLst/>
            <a:rect r="r" b="b" t="t" l="l"/>
            <a:pathLst>
              <a:path h="1166757" w="11729631">
                <a:moveTo>
                  <a:pt x="0" y="0"/>
                </a:moveTo>
                <a:lnTo>
                  <a:pt x="11729631" y="0"/>
                </a:lnTo>
                <a:lnTo>
                  <a:pt x="11729631" y="1166757"/>
                </a:lnTo>
                <a:lnTo>
                  <a:pt x="0" y="116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934494" y="3723526"/>
            <a:ext cx="11494040" cy="1185364"/>
          </a:xfrm>
          <a:custGeom>
            <a:avLst/>
            <a:gdLst/>
            <a:ahLst/>
            <a:cxnLst/>
            <a:rect r="r" b="b" t="t" l="l"/>
            <a:pathLst>
              <a:path h="1185364" w="11494040">
                <a:moveTo>
                  <a:pt x="0" y="0"/>
                </a:moveTo>
                <a:lnTo>
                  <a:pt x="11494040" y="0"/>
                </a:lnTo>
                <a:lnTo>
                  <a:pt x="11494040" y="1185364"/>
                </a:lnTo>
                <a:lnTo>
                  <a:pt x="0" y="1185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TUGAS AKHIR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70070" y="426146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202020"/>
                </a:solidFill>
                <a:latin typeface="Be Vietnam"/>
                <a:ea typeface="Be Vietnam"/>
                <a:cs typeface="Be Vietnam"/>
                <a:sym typeface="Be Vietnam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WEB PROFIL PRIBADI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70070" y="9600248"/>
            <a:ext cx="4689230" cy="306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Be Vietnam"/>
                <a:ea typeface="Be Vietnam"/>
                <a:cs typeface="Be Vietnam"/>
                <a:sym typeface="Be Vietnam"/>
              </a:rPr>
              <a:t>HALAMAN 09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8267" y="4448175"/>
            <a:ext cx="11053248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>
                <a:solidFill>
                  <a:srgbClr val="2D3E70"/>
                </a:solidFill>
                <a:latin typeface="Boston Angel"/>
                <a:ea typeface="Boston Angel"/>
                <a:cs typeface="Boston Angel"/>
                <a:sym typeface="Boston Angel"/>
              </a:rPr>
              <a:t>HTML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4583027" y="1533782"/>
            <a:ext cx="11037417" cy="1703968"/>
          </a:xfrm>
          <a:custGeom>
            <a:avLst/>
            <a:gdLst/>
            <a:ahLst/>
            <a:cxnLst/>
            <a:rect r="r" b="b" t="t" l="l"/>
            <a:pathLst>
              <a:path h="1703968" w="11037417">
                <a:moveTo>
                  <a:pt x="0" y="0"/>
                </a:moveTo>
                <a:lnTo>
                  <a:pt x="11037417" y="0"/>
                </a:lnTo>
                <a:lnTo>
                  <a:pt x="11037417" y="1703969"/>
                </a:lnTo>
                <a:lnTo>
                  <a:pt x="0" y="1703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DAGtgE5mRBM</dc:identifier>
  <dcterms:modified xsi:type="dcterms:W3CDTF">2011-08-01T06:04:30Z</dcterms:modified>
  <cp:revision>1</cp:revision>
  <dc:title>Presentasi Sidang Skripsi Minimalis Biru</dc:title>
</cp:coreProperties>
</file>